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8"/>
  </p:notesMasterIdLst>
  <p:handoutMasterIdLst>
    <p:handoutMasterId r:id="rId39"/>
  </p:handoutMasterIdLst>
  <p:sldIdLst>
    <p:sldId id="303" r:id="rId2"/>
    <p:sldId id="581" r:id="rId3"/>
    <p:sldId id="406" r:id="rId4"/>
    <p:sldId id="326" r:id="rId5"/>
    <p:sldId id="258" r:id="rId6"/>
    <p:sldId id="348" r:id="rId7"/>
    <p:sldId id="264" r:id="rId8"/>
    <p:sldId id="328" r:id="rId9"/>
    <p:sldId id="329" r:id="rId10"/>
    <p:sldId id="330" r:id="rId11"/>
    <p:sldId id="331" r:id="rId12"/>
    <p:sldId id="332" r:id="rId13"/>
    <p:sldId id="349" r:id="rId14"/>
    <p:sldId id="334" r:id="rId15"/>
    <p:sldId id="335" r:id="rId16"/>
    <p:sldId id="336" r:id="rId17"/>
    <p:sldId id="337" r:id="rId18"/>
    <p:sldId id="338" r:id="rId19"/>
    <p:sldId id="350" r:id="rId20"/>
    <p:sldId id="340" r:id="rId21"/>
    <p:sldId id="341" r:id="rId22"/>
    <p:sldId id="351" r:id="rId23"/>
    <p:sldId id="352" r:id="rId24"/>
    <p:sldId id="344" r:id="rId25"/>
    <p:sldId id="353" r:id="rId26"/>
    <p:sldId id="573" r:id="rId27"/>
    <p:sldId id="541" r:id="rId28"/>
    <p:sldId id="492" r:id="rId29"/>
    <p:sldId id="354" r:id="rId30"/>
    <p:sldId id="357" r:id="rId31"/>
    <p:sldId id="356" r:id="rId32"/>
    <p:sldId id="358" r:id="rId33"/>
    <p:sldId id="405" r:id="rId34"/>
    <p:sldId id="582" r:id="rId35"/>
    <p:sldId id="583" r:id="rId36"/>
    <p:sldId id="58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0456"/>
  </p:normalViewPr>
  <p:slideViewPr>
    <p:cSldViewPr snapToGrid="0" snapToObjects="1">
      <p:cViewPr varScale="1">
        <p:scale>
          <a:sx n="100" d="100"/>
          <a:sy n="100" d="100"/>
        </p:scale>
        <p:origin x="3372" y="9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6/27/2023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6/27/2023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look at a couple additional examples of how we can leverage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How many tests are ordered per day.</a:t>
            </a:r>
          </a:p>
          <a:p>
            <a:endParaRPr lang="en-US" dirty="0"/>
          </a:p>
          <a:p>
            <a:r>
              <a:rPr lang="en-US" dirty="0"/>
              <a:t>This visualization represents both groupings of data (each day is a group of data) and summaries of data (each data is represented by a count of orders in that day).</a:t>
            </a:r>
          </a:p>
          <a:p>
            <a:endParaRPr lang="en-US" dirty="0"/>
          </a:p>
          <a:p>
            <a:r>
              <a:rPr lang="en-US" dirty="0" err="1"/>
              <a:t>Dplyr</a:t>
            </a:r>
            <a:r>
              <a:rPr lang="en-US" dirty="0"/>
              <a:t> has handy functions to do both summarizing and grouping of data and we will explore them in this lesson.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6/27/2023</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6/27/2023</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Robert Benirschke</a:t>
            </a:r>
          </a:p>
          <a:p>
            <a:r>
              <a:rPr lang="en-US" sz="3200" dirty="0"/>
              <a:t>July 23,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fontScale="92500"/>
          </a:bodyPr>
          <a:lstStyle/>
          <a:p>
            <a:r>
              <a:rPr lang="en-US" dirty="0"/>
              <a:t>- Open “05 – Group by and </a:t>
            </a:r>
            <a:r>
              <a:rPr lang="en-US" dirty="0" err="1"/>
              <a:t>Summarize.Rmd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Tree>
    <p:extLst>
      <p:ext uri="{BB962C8B-B14F-4D97-AF65-F5344CB8AC3E}">
        <p14:creationId xmlns:p14="http://schemas.microsoft.com/office/powerpoint/2010/main" val="89839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2605936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a:t>
            </a:r>
            <a:r>
              <a:rPr lang="en-US" i="1" dirty="0"/>
              <a:t>*Extra*</a:t>
            </a:r>
            <a:r>
              <a:rPr lang="en-US" dirty="0"/>
              <a:t>) The median number of orders per day</a:t>
            </a:r>
          </a:p>
        </p:txBody>
      </p:sp>
    </p:spTree>
    <p:extLst>
      <p:ext uri="{BB962C8B-B14F-4D97-AF65-F5344CB8AC3E}">
        <p14:creationId xmlns:p14="http://schemas.microsoft.com/office/powerpoint/2010/main" val="22059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What is the distribution of Sodium results?</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3"/>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Tree>
    <p:extLst>
      <p:ext uri="{BB962C8B-B14F-4D97-AF65-F5344CB8AC3E}">
        <p14:creationId xmlns:p14="http://schemas.microsoft.com/office/powerpoint/2010/main" val="296816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15299</TotalTime>
  <Words>2406</Words>
  <Application>Microsoft Office PowerPoint</Application>
  <PresentationFormat>Widescreen</PresentationFormat>
  <Paragraphs>340</Paragraphs>
  <Slides>36</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PowerPoint Presentation</vt:lpstr>
      <vt:lpstr>Typical Data Science Pipeline</vt:lpstr>
      <vt:lpstr>Summarize()</vt:lpstr>
      <vt:lpstr>Q: What is the distribution of Sodium results?</vt:lpstr>
      <vt:lpstr>PowerPoint Presentation</vt:lpstr>
      <vt:lpstr>PowerPoint Presentation</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PowerPoint Presentation</vt:lpstr>
      <vt:lpstr>What else?</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Robert Benirschke</cp:lastModifiedBy>
  <cp:revision>706</cp:revision>
  <cp:lastPrinted>2020-07-14T03:12:28Z</cp:lastPrinted>
  <dcterms:created xsi:type="dcterms:W3CDTF">2018-02-01T22:00:01Z</dcterms:created>
  <dcterms:modified xsi:type="dcterms:W3CDTF">2023-06-28T00:58:21Z</dcterms:modified>
</cp:coreProperties>
</file>